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303" r:id="rId2"/>
    <p:sldId id="256" r:id="rId3"/>
    <p:sldId id="274" r:id="rId4"/>
    <p:sldId id="298" r:id="rId5"/>
    <p:sldId id="287" r:id="rId6"/>
    <p:sldId id="280" r:id="rId7"/>
    <p:sldId id="291" r:id="rId8"/>
    <p:sldId id="278" r:id="rId9"/>
    <p:sldId id="285" r:id="rId10"/>
    <p:sldId id="295" r:id="rId11"/>
    <p:sldId id="294" r:id="rId12"/>
    <p:sldId id="290" r:id="rId13"/>
    <p:sldId id="293" r:id="rId14"/>
    <p:sldId id="281" r:id="rId15"/>
    <p:sldId id="289" r:id="rId16"/>
    <p:sldId id="288" r:id="rId17"/>
    <p:sldId id="286" r:id="rId18"/>
    <p:sldId id="284" r:id="rId19"/>
    <p:sldId id="276" r:id="rId20"/>
    <p:sldId id="283" r:id="rId21"/>
    <p:sldId id="282" r:id="rId22"/>
    <p:sldId id="269" r:id="rId23"/>
    <p:sldId id="279" r:id="rId24"/>
    <p:sldId id="270" r:id="rId25"/>
    <p:sldId id="277" r:id="rId26"/>
    <p:sldId id="275" r:id="rId27"/>
    <p:sldId id="273" r:id="rId28"/>
    <p:sldId id="272" r:id="rId29"/>
    <p:sldId id="271" r:id="rId30"/>
    <p:sldId id="268" r:id="rId31"/>
    <p:sldId id="267" r:id="rId32"/>
    <p:sldId id="265" r:id="rId33"/>
    <p:sldId id="264" r:id="rId34"/>
    <p:sldId id="263" r:id="rId35"/>
    <p:sldId id="262" r:id="rId36"/>
    <p:sldId id="261" r:id="rId37"/>
    <p:sldId id="260" r:id="rId38"/>
    <p:sldId id="259" r:id="rId39"/>
    <p:sldId id="258" r:id="rId40"/>
    <p:sldId id="300" r:id="rId41"/>
    <p:sldId id="299" r:id="rId42"/>
    <p:sldId id="296" r:id="rId43"/>
    <p:sldId id="297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27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FF2A47C-96CD-4406-B49E-794C454F0C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6EED0CD-C7E2-48F3-9273-0F3BF2C48E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713A183-E9F9-40B1-9796-FAB033320267}" type="datetimeFigureOut">
              <a:rPr lang="en-US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2E5EAB44-29EC-4A72-9C44-C44DC8D2DDF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6ADCFE50-A670-4D50-96AE-D45DCF9BC5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F34EF10D-457B-4A16-91F7-365F5A021E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C7DF1C39-A22A-41CA-8339-2D2551CCD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C6DEB-AB1E-4FE1-9644-03821ED6CD9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C9C3D0B-B327-4554-B134-EBD406231B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1EE9A05-DDFD-4ED2-868C-871835B37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9A00964-66A4-450C-8718-C9BEEC2F88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9C3ED3B-EB0F-430C-BADC-E5E7087D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C1B97E2-6B93-42CC-BC0D-01DC4F0251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D00F927-1427-4CD8-A645-7D80DB3D4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90EE6AC-D9C1-4F93-BE35-69979A408B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F287E77-108B-4146-834F-192D748CE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BE2BFD6-C1AE-40C1-A3F1-C8F8CA6DA9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50456A2-6822-4657-80D4-AE4DA923A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390CFB9-D163-4FCC-82F6-4A21D15E0F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B84BF67-38F0-41A6-A86E-BF2C405EE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F98F192-10C4-4290-A5A7-7A309568E3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3BCAEF6-0081-4A33-A16E-B597E8FC0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F9338BD-AFDB-4087-B4CE-B153681D17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823945C-01FF-4E3A-91CD-4F575F87A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31219B3-8902-41CE-B437-90644B844D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C88B6BE-34B4-4D12-99BC-6AB1BB282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3F853D0-8D1B-4E03-A5B0-892F6CBBB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6D11C44-6D12-4F33-B552-ECDFEF683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64A92BF-F8BE-4031-B6C9-7633574196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3DE98DA-0F44-4BBF-82A1-149C2E14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BB165AF-87BA-4E7C-8EA8-6B6ECC0FA2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F1B92C2-A85D-48B6-A639-9D267B57A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C52BF4A-9819-46E4-8BA3-2481D9A4AC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532B0A7-F128-4FCA-838D-6A0435FAC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319D8A7-1B53-414D-B0F5-E69FA17ED1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6158CF1-62C9-49C9-80CF-B298D8250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18DB41F-40C3-434B-86C3-0A3421E99E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58EFBA9-B8EA-4500-9214-775DCB77E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3466C85-20A1-47D9-811E-C4E58A70A6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6D46DF8-FBF4-4CBC-A1FA-50EC53B8D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B5CE54F-E831-4AEA-9D60-C6CAC73BB4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375C73D-C624-41AC-AB89-38DECBC01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2487930-DCCF-4599-A391-78B1CEADB4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EA5BEE5-21AF-4AA3-8B93-E8B284F3E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57657D3-693F-4E9E-94AA-663BDAF1CC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F7E3F78-B346-4F40-9E20-BEAE091AD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B348B4F-6D5A-4C42-8307-B3ED5BE68F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657F6E1-0A15-44D7-A075-C8C9033C3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EF4E224-7DA5-4589-A8B1-CFCC13A2B0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2FFB72D-90B3-4473-8818-77BDA4614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B042CD1-9FA1-4242-8DBB-170886862F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95D6742-1E06-473B-9D25-83740CBE8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485A190-0387-4B10-B0BA-BF470D74DC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8C3334E-2FF3-4866-A474-23818FA61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7DB01C1-AED7-40E8-B7B2-1B1732E15F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E38179E-7CF0-475F-A573-059E5F00A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9D872FA-61A6-4A00-8C9C-F8E7F68C98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E01E72B-3AC5-440C-889F-A2F44838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4E84372-552F-4321-9262-C62FA8052B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0BA12D9-439D-4681-8687-CB5ABCB5E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93EA0C7-543E-43DE-A8E7-D969FB432A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3B81100-84BA-4AFE-8FD4-01D1849BB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DA63B0A-C99E-4001-BD62-EABBCFC943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1A966D-2191-4F21-850D-7440E6EAA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7EB62D3-BF0D-4718-867F-C7D586A81A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22685E2-6676-4525-9F5F-1137F9F59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0738A4B-FBD2-4615-ABD3-C48D1F77C0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956EA16-587F-46D8-ABDB-5FF3AF2D7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9F13284-5522-469C-8C20-2A7DC1B308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9581A75-CDAB-4722-8202-D5F46821F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5417D0-EBBF-452E-83D3-EE54004FE6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BEB97D9-1B13-4FBF-8E32-BF51350B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A393004-DEAE-483D-B2D8-E54C03EC0C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DCAFC5D-74F8-4160-B489-28B8E980D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C0EE35F-A68B-4838-A470-73FBBE8C8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9E8EDBB-C179-489D-9EE4-9A8F20F32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E3C0B3D-277B-4ECF-B5DC-2187567662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C554BA0-F5E9-41E0-AE94-08D5A0D4A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3A28326-FF12-40A6-AB90-32969EAF68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2D822F9-3D76-4021-A97A-033FB1DDC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5F11D5C-4C1E-4FEF-AE9B-3CAEF4AB6C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463F7F1-7762-44E6-8C57-6D184E768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8A8099B-F30F-4CCF-9CCB-30C91FBDF5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C86766D-31AC-4E80-A274-B0E550DA4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9187565-9102-4A41-B097-0BF2307736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6E091F-10F7-4F38-A539-B12B8715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563C375-5147-46F0-B918-4C2EE603CC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043259E-19E4-4CF9-A186-EB912C64C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5D7416C-2F50-488D-B615-F019FB1495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73F1EC5-1384-429D-A90D-814A19A5F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CC4B879-28F3-4B1B-9FC6-262BB0DF3B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A53FCB6-2569-4325-9161-7DDCABA0C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3972849-F908-4939-A34F-E26EDACD28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97CC0C9-8FA2-4E84-87DC-0B2F10392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93561-91EE-4FB3-B38E-051F72FC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97DE40-9D29-4FFE-89E2-812BEE83E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7FE5DD-8036-4E8A-A211-9DABCEA8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6C6512-E366-4FFA-914B-ED24A3B5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F9F5DC-FD69-4974-8554-687892D5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268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D6015-762A-476B-9312-B22FACC3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7CA2BB-CFC3-48A4-9D25-F8FABCAC7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040A5-C7B0-47A1-92B9-E28294B9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7A638A-8806-4CFC-918F-DDDD7C41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A897A2-4FE2-4EEA-9DFA-86687A14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33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1832E8-DFBC-421C-8349-3698F50A3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6104A3-1058-488E-8E1E-1E5DAEF9A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66171-D8AB-466C-B9AF-FDE870A3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026D89-D1D3-402F-9CC2-82CF3D24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1ACF2-81EE-4BE8-8C08-F5971D37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9003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74185-4435-49F6-BEDF-95057B8A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81143-EEBE-494E-92DD-893C931C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98A7B1-D3AC-45AE-9DD9-57CAAFA3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41FBF7-4EB6-420E-988C-EE46ADAD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9AF8D-7C06-479B-A752-D9855E1B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71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FD99A-0869-4773-B445-841C99B7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35ECA0-9934-4693-BF3D-AD95E90B1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08258-027E-47B5-B85E-37AD72A6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D44FF7-0595-4E53-B9B5-BC6C97A9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29FB5-7C97-4285-9ED7-49881A6F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93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F56A0-E554-4765-92B4-278A56FB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32947E-8222-4146-8E2D-FCA6622BF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02820B-F785-43B6-9274-66A4EBDE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78D252-557A-4672-92EA-B6FCC658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99AA17-C38D-4F59-8CA3-4B19DA69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D596D6-0E1D-4ED8-B1AA-69BAB2AC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376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91918-ECDF-4240-B21F-5C97F331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1017B3-9391-4F94-9925-A9B35F14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86A075-BFBC-4978-9A16-EA32DC8B5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A091E8-2B96-4AD3-82A7-F895E950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219E10-A053-42DA-A11A-FF9CA910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AA9B4E-BBE7-42EE-AAF0-32BDAF9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9DBDDE-FEF7-4D73-A9D4-BB7FC510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226202-C475-4019-88EC-9D9A2867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191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FFEB5-09BF-40CF-AFF2-C05DF57A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B20992-C658-4B26-A739-98069C39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37A6C7-2EE3-46C6-8859-EA32CFFE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909177-0BB5-485E-B625-B5DF5725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994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0E84D6-6A0D-45F6-B0F6-304C2541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F773F5-E2A8-479A-A320-8F6AF8BB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7532E2-501E-448E-9B07-8732B02C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00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9BF7-656E-4BFB-B5CC-B6F50ECC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F4EC03-408F-424E-89FE-AE37963A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0ED82D-8BE2-47F0-B2E4-8783E340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85F28B-7DE9-4A34-BA9C-B660CD0E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103F76-7FDC-46F7-92CE-980F1235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952464-4A00-4FDB-8562-54B591BF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160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5C081-92B0-439E-87BA-2628842C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CBE80F-D35F-4FB1-9C3D-B7A88D8A4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AF23BC-4FE0-4001-8920-21609885A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7276D9-7257-4BD8-9921-B6108A47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81579F-B357-421E-956E-EBD53AAB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C51D39-3070-4E8D-907F-08DBEB98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874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2BEEF5-34DF-4B14-A481-A61CE44D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ECA7CA-9D15-4E8B-A0A9-29EB3BF6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21214F-2A1E-47CC-8591-517CFE88C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B2E2D-5BD8-4A38-8001-4661BBB08CF9}" type="datetimeFigureOut">
              <a:rPr lang="en-US" smtClean="0"/>
              <a:pPr>
                <a:defRPr/>
              </a:pPr>
              <a:t>6/22/2019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0EBC2C-3F05-41E4-88DF-06AEE6D78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22E19-F0EE-49F2-AC45-145F0D8A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5595-40FD-4B47-A4E4-5192FBD0F0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60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0A63F836-A6F2-4015-9C6D-B35DAC9C279D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395536" y="476672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pt-BR" sz="6000" b="1" dirty="0">
                <a:solidFill>
                  <a:schemeClr val="tx1"/>
                </a:solidFill>
                <a:effectLst/>
                <a:latin typeface="Lucida Calligraphy" panose="03010101010101010101" pitchFamily="66" charset="0"/>
              </a:rPr>
              <a:t>Fauna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A3CACA-1F27-4E9F-B6EB-3BEB48212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2204864"/>
            <a:ext cx="8424936" cy="221599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Pode alguma coisa feita pelo homem, at</a:t>
            </a:r>
            <a:r>
              <a:rPr kumimoji="0" lang="pt-PT" altLang="pt-B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</a:t>
            </a:r>
            <a:r>
              <a:rPr kumimoji="0" lang="pt-PT" altLang="pt-B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chegar perto da beleza da natureza?</a:t>
            </a:r>
            <a:endParaRPr kumimoji="0" lang="nl-NL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8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2">
            <a:extLst>
              <a:ext uri="{FF2B5EF4-FFF2-40B4-BE49-F238E27FC236}">
                <a16:creationId xmlns:a16="http://schemas.microsoft.com/office/drawing/2014/main" id="{D3672AD0-689A-4D9C-B7A0-92D4B5A3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3">
            <a:extLst>
              <a:ext uri="{FF2B5EF4-FFF2-40B4-BE49-F238E27FC236}">
                <a16:creationId xmlns:a16="http://schemas.microsoft.com/office/drawing/2014/main" id="{D791EB61-7655-4BE3-94BB-1AEA3529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7">
            <a:extLst>
              <a:ext uri="{FF2B5EF4-FFF2-40B4-BE49-F238E27FC236}">
                <a16:creationId xmlns:a16="http://schemas.microsoft.com/office/drawing/2014/main" id="{EB9DCC23-7C5B-4D44-A539-E21A99F2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4">
            <a:extLst>
              <a:ext uri="{FF2B5EF4-FFF2-40B4-BE49-F238E27FC236}">
                <a16:creationId xmlns:a16="http://schemas.microsoft.com/office/drawing/2014/main" id="{25E1FBDA-4B63-4EFA-A828-4B88BE94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6">
            <a:extLst>
              <a:ext uri="{FF2B5EF4-FFF2-40B4-BE49-F238E27FC236}">
                <a16:creationId xmlns:a16="http://schemas.microsoft.com/office/drawing/2014/main" id="{DFB56984-AD5D-4BFA-B448-A77AE396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08">
            <a:extLst>
              <a:ext uri="{FF2B5EF4-FFF2-40B4-BE49-F238E27FC236}">
                <a16:creationId xmlns:a16="http://schemas.microsoft.com/office/drawing/2014/main" id="{37A72A1F-0476-4AA5-B718-84B89D7E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9">
            <a:extLst>
              <a:ext uri="{FF2B5EF4-FFF2-40B4-BE49-F238E27FC236}">
                <a16:creationId xmlns:a16="http://schemas.microsoft.com/office/drawing/2014/main" id="{9B102655-E70A-42F6-BD8E-48180226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1">
            <a:extLst>
              <a:ext uri="{FF2B5EF4-FFF2-40B4-BE49-F238E27FC236}">
                <a16:creationId xmlns:a16="http://schemas.microsoft.com/office/drawing/2014/main" id="{D9C22B07-6A9F-4B0C-855C-CFCD3CFA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3">
            <a:extLst>
              <a:ext uri="{FF2B5EF4-FFF2-40B4-BE49-F238E27FC236}">
                <a16:creationId xmlns:a16="http://schemas.microsoft.com/office/drawing/2014/main" id="{9B7EF3AF-5A5A-4971-977C-E3FDB777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1">
            <a:extLst>
              <a:ext uri="{FF2B5EF4-FFF2-40B4-BE49-F238E27FC236}">
                <a16:creationId xmlns:a16="http://schemas.microsoft.com/office/drawing/2014/main" id="{CF380B21-964E-4685-A075-DCB3970C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1">
            <a:extLst>
              <a:ext uri="{FF2B5EF4-FFF2-40B4-BE49-F238E27FC236}">
                <a16:creationId xmlns:a16="http://schemas.microsoft.com/office/drawing/2014/main" id="{E7B7086B-C221-4268-8583-AAD78505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  <p:sndAc>
      <p:stSnd loop="1">
        <p:snd r:embed="rId3" name="Panfluit 12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4">
            <a:extLst>
              <a:ext uri="{FF2B5EF4-FFF2-40B4-BE49-F238E27FC236}">
                <a16:creationId xmlns:a16="http://schemas.microsoft.com/office/drawing/2014/main" id="{F9CEBDF6-9CE3-4DAB-9155-3682FF8D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5">
            <a:extLst>
              <a:ext uri="{FF2B5EF4-FFF2-40B4-BE49-F238E27FC236}">
                <a16:creationId xmlns:a16="http://schemas.microsoft.com/office/drawing/2014/main" id="{94F4AC55-9B97-4D5D-82EB-D482BFA7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8">
            <a:extLst>
              <a:ext uri="{FF2B5EF4-FFF2-40B4-BE49-F238E27FC236}">
                <a16:creationId xmlns:a16="http://schemas.microsoft.com/office/drawing/2014/main" id="{2A826E26-82E6-4304-ACA2-97E9C9C3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8">
            <a:extLst>
              <a:ext uri="{FF2B5EF4-FFF2-40B4-BE49-F238E27FC236}">
                <a16:creationId xmlns:a16="http://schemas.microsoft.com/office/drawing/2014/main" id="{C1D7EF81-A143-4A6E-B159-0E1B6512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7">
            <a:extLst>
              <a:ext uri="{FF2B5EF4-FFF2-40B4-BE49-F238E27FC236}">
                <a16:creationId xmlns:a16="http://schemas.microsoft.com/office/drawing/2014/main" id="{BD815C9B-C1AE-41F6-9A8B-38201627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0">
            <a:extLst>
              <a:ext uri="{FF2B5EF4-FFF2-40B4-BE49-F238E27FC236}">
                <a16:creationId xmlns:a16="http://schemas.microsoft.com/office/drawing/2014/main" id="{3EAA206C-6D55-4C6E-A98F-F9CDD60D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22">
            <a:extLst>
              <a:ext uri="{FF2B5EF4-FFF2-40B4-BE49-F238E27FC236}">
                <a16:creationId xmlns:a16="http://schemas.microsoft.com/office/drawing/2014/main" id="{F69FA005-CC34-4AA8-94C7-6BDE7FD1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24">
            <a:extLst>
              <a:ext uri="{FF2B5EF4-FFF2-40B4-BE49-F238E27FC236}">
                <a16:creationId xmlns:a16="http://schemas.microsoft.com/office/drawing/2014/main" id="{B1FA42FE-05FD-4D1F-B56D-8A0555D5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25">
            <a:extLst>
              <a:ext uri="{FF2B5EF4-FFF2-40B4-BE49-F238E27FC236}">
                <a16:creationId xmlns:a16="http://schemas.microsoft.com/office/drawing/2014/main" id="{3AB0EBF2-E3B5-4FD7-BDC9-0C208724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6">
            <a:extLst>
              <a:ext uri="{FF2B5EF4-FFF2-40B4-BE49-F238E27FC236}">
                <a16:creationId xmlns:a16="http://schemas.microsoft.com/office/drawing/2014/main" id="{674959F0-5B75-4252-91E5-06FA3636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3">
            <a:extLst>
              <a:ext uri="{FF2B5EF4-FFF2-40B4-BE49-F238E27FC236}">
                <a16:creationId xmlns:a16="http://schemas.microsoft.com/office/drawing/2014/main" id="{BACC2937-2A9C-4D61-8329-E85205DC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9">
            <a:extLst>
              <a:ext uri="{FF2B5EF4-FFF2-40B4-BE49-F238E27FC236}">
                <a16:creationId xmlns:a16="http://schemas.microsoft.com/office/drawing/2014/main" id="{752B74B7-1F7F-44D2-9FAE-EC30EDB3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30">
            <a:extLst>
              <a:ext uri="{FF2B5EF4-FFF2-40B4-BE49-F238E27FC236}">
                <a16:creationId xmlns:a16="http://schemas.microsoft.com/office/drawing/2014/main" id="{5581FCEB-57D4-42B3-9BFF-12E4DC86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2">
            <a:extLst>
              <a:ext uri="{FF2B5EF4-FFF2-40B4-BE49-F238E27FC236}">
                <a16:creationId xmlns:a16="http://schemas.microsoft.com/office/drawing/2014/main" id="{D4C91D81-1732-4846-8D5E-896D3CEA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33">
            <a:extLst>
              <a:ext uri="{FF2B5EF4-FFF2-40B4-BE49-F238E27FC236}">
                <a16:creationId xmlns:a16="http://schemas.microsoft.com/office/drawing/2014/main" id="{D886A27C-147A-40F9-B4FE-2C49AFF3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4">
            <a:extLst>
              <a:ext uri="{FF2B5EF4-FFF2-40B4-BE49-F238E27FC236}">
                <a16:creationId xmlns:a16="http://schemas.microsoft.com/office/drawing/2014/main" id="{3B45F6CC-4A1F-43FD-8D8E-45139671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35">
            <a:extLst>
              <a:ext uri="{FF2B5EF4-FFF2-40B4-BE49-F238E27FC236}">
                <a16:creationId xmlns:a16="http://schemas.microsoft.com/office/drawing/2014/main" id="{952A21D8-2CE2-4EAA-BC1E-159F8682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6">
            <a:extLst>
              <a:ext uri="{FF2B5EF4-FFF2-40B4-BE49-F238E27FC236}">
                <a16:creationId xmlns:a16="http://schemas.microsoft.com/office/drawing/2014/main" id="{E620FE88-9468-4FD1-B34A-CE0F5A5C0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37">
            <a:extLst>
              <a:ext uri="{FF2B5EF4-FFF2-40B4-BE49-F238E27FC236}">
                <a16:creationId xmlns:a16="http://schemas.microsoft.com/office/drawing/2014/main" id="{CED36524-CE17-400E-80AC-D2F58BD3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8">
            <a:extLst>
              <a:ext uri="{FF2B5EF4-FFF2-40B4-BE49-F238E27FC236}">
                <a16:creationId xmlns:a16="http://schemas.microsoft.com/office/drawing/2014/main" id="{E1122FD0-D47D-48ED-A52D-F3C9E88F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39">
            <a:extLst>
              <a:ext uri="{FF2B5EF4-FFF2-40B4-BE49-F238E27FC236}">
                <a16:creationId xmlns:a16="http://schemas.microsoft.com/office/drawing/2014/main" id="{F8610A40-DA69-47F3-9309-809D57B7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3">
            <a:extLst>
              <a:ext uri="{FF2B5EF4-FFF2-40B4-BE49-F238E27FC236}">
                <a16:creationId xmlns:a16="http://schemas.microsoft.com/office/drawing/2014/main" id="{39F6DDDC-A3CC-47F2-AEC4-5CDC73A6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41">
            <a:extLst>
              <a:ext uri="{FF2B5EF4-FFF2-40B4-BE49-F238E27FC236}">
                <a16:creationId xmlns:a16="http://schemas.microsoft.com/office/drawing/2014/main" id="{FACDF3D3-F437-4C35-831D-11A1C60F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42">
            <a:extLst>
              <a:ext uri="{FF2B5EF4-FFF2-40B4-BE49-F238E27FC236}">
                <a16:creationId xmlns:a16="http://schemas.microsoft.com/office/drawing/2014/main" id="{51DDBDF7-2AE0-43D2-AB42-9B74DFD6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44">
            <a:extLst>
              <a:ext uri="{FF2B5EF4-FFF2-40B4-BE49-F238E27FC236}">
                <a16:creationId xmlns:a16="http://schemas.microsoft.com/office/drawing/2014/main" id="{94F225A5-78FF-4867-8FC9-C6F52009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45">
            <a:extLst>
              <a:ext uri="{FF2B5EF4-FFF2-40B4-BE49-F238E27FC236}">
                <a16:creationId xmlns:a16="http://schemas.microsoft.com/office/drawing/2014/main" id="{6F5EC168-D6AE-4F0D-BFB0-1D5791BB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0">
            <a:extLst>
              <a:ext uri="{FF2B5EF4-FFF2-40B4-BE49-F238E27FC236}">
                <a16:creationId xmlns:a16="http://schemas.microsoft.com/office/drawing/2014/main" id="{D1AFE57E-7BD0-4D6E-BCDD-9619457B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7">
            <a:extLst>
              <a:ext uri="{FF2B5EF4-FFF2-40B4-BE49-F238E27FC236}">
                <a16:creationId xmlns:a16="http://schemas.microsoft.com/office/drawing/2014/main" id="{E8FCF6A1-529E-41A2-8163-295979B1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6">
            <a:extLst>
              <a:ext uri="{FF2B5EF4-FFF2-40B4-BE49-F238E27FC236}">
                <a16:creationId xmlns:a16="http://schemas.microsoft.com/office/drawing/2014/main" id="{68F051A8-1D12-4E56-A21B-9DA82E0C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9">
            <a:extLst>
              <a:ext uri="{FF2B5EF4-FFF2-40B4-BE49-F238E27FC236}">
                <a16:creationId xmlns:a16="http://schemas.microsoft.com/office/drawing/2014/main" id="{6B95555B-30F4-4ABC-B865-6CBFBC19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>
            <a:extLst>
              <a:ext uri="{FF2B5EF4-FFF2-40B4-BE49-F238E27FC236}">
                <a16:creationId xmlns:a16="http://schemas.microsoft.com/office/drawing/2014/main" id="{C0C37DD9-0520-4590-85EF-4C691FC8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16</Words>
  <Application>Microsoft Office PowerPoint</Application>
  <PresentationFormat>Apresentação na tela (4:3)</PresentationFormat>
  <Paragraphs>2</Paragraphs>
  <Slides>43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Wingdings</vt:lpstr>
      <vt:lpstr>Calibri</vt:lpstr>
      <vt:lpstr>Lucida Calligraphy</vt:lpstr>
      <vt:lpstr>Comic Sans MS</vt:lpstr>
      <vt:lpstr>Tema do Office</vt:lpstr>
      <vt:lpstr>Fauna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Hulst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Neat</dc:title>
  <dc:creator>K &amp; K</dc:creator>
  <cp:lastModifiedBy>..... ...</cp:lastModifiedBy>
  <cp:revision>14</cp:revision>
  <dcterms:created xsi:type="dcterms:W3CDTF">2007-10-26T14:20:45Z</dcterms:created>
  <dcterms:modified xsi:type="dcterms:W3CDTF">2019-06-22T12:24:37Z</dcterms:modified>
</cp:coreProperties>
</file>